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6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36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5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8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082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86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244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164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93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60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748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19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848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023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71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77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22.06.2020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85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rector\Desktop\sigl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2" y="507621"/>
            <a:ext cx="1670538" cy="1590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12630" y="2453176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Calibri"/>
                <a:cs typeface="Times New Roman"/>
              </a:rPr>
              <a:t>PROIECTUL</a:t>
            </a:r>
          </a:p>
          <a:p>
            <a:pPr algn="ctr"/>
            <a:r>
              <a:rPr lang="ro-RO" sz="28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”</a:t>
            </a:r>
            <a:r>
              <a:rPr lang="ro-RO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ELECTRONIC </a:t>
            </a:r>
            <a:r>
              <a:rPr lang="ro-RO" sz="28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INTERNSHIPS- </a:t>
            </a:r>
            <a:r>
              <a:rPr lang="ro-RO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Elemente Locale de Educație și Competențe Tehnice Readaptate la Ocupațiile și Nevoile din Industriile Competitive”, cod POCU/90/6.13/6.14-108846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   </a:t>
            </a:r>
            <a:r>
              <a:rPr lang="ro-RO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+mj-cs"/>
              </a:rPr>
              <a:t>ID </a:t>
            </a:r>
            <a:r>
              <a:rPr lang="ro-RO" sz="28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+mj-cs"/>
              </a:rPr>
              <a:t>10884</a:t>
            </a:r>
          </a:p>
          <a:p>
            <a:endParaRPr lang="ro-RO" dirty="0"/>
          </a:p>
        </p:txBody>
      </p:sp>
      <p:sp>
        <p:nvSpPr>
          <p:cNvPr id="11" name="Rectangle 10"/>
          <p:cNvSpPr/>
          <p:nvPr/>
        </p:nvSpPr>
        <p:spPr>
          <a:xfrm>
            <a:off x="2751205" y="882002"/>
            <a:ext cx="8639352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COLEGIUL TEHNIC DE C</a:t>
            </a:r>
            <a:r>
              <a:rPr lang="ro-RO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ĂI FERATE „UNIREA” PAȘCANI </a:t>
            </a:r>
            <a:endParaRPr lang="ro-RO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SJ - Electronic Internship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4583723" y="4757081"/>
            <a:ext cx="2801815" cy="1631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9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82" y="885092"/>
            <a:ext cx="8915399" cy="2262781"/>
          </a:xfrm>
        </p:spPr>
        <p:txBody>
          <a:bodyPr/>
          <a:lstStyle/>
          <a:p>
            <a:r>
              <a:rPr lang="ro-RO" dirty="0" smtClean="0"/>
              <a:t>Prezentare realizată de:</a:t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535" y="3007194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ro-RO" b="1" dirty="0" smtClean="0"/>
              <a:t>Botă Răzvan</a:t>
            </a:r>
          </a:p>
          <a:p>
            <a:r>
              <a:rPr lang="ro-RO" b="1" dirty="0" smtClean="0"/>
              <a:t>Goldum Nicolae</a:t>
            </a:r>
          </a:p>
          <a:p>
            <a:r>
              <a:rPr lang="ro-RO" b="1" dirty="0" smtClean="0">
                <a:latin typeface="+mj-lt"/>
              </a:rPr>
              <a:t>Clasa a XI-a  învă</a:t>
            </a:r>
            <a:r>
              <a:rPr lang="ro-RO" sz="2000" b="1" dirty="0" smtClean="0">
                <a:latin typeface="+mj-lt"/>
              </a:rPr>
              <a:t>ț</a:t>
            </a:r>
            <a:r>
              <a:rPr lang="ro-RO" b="1" dirty="0" smtClean="0">
                <a:latin typeface="+mj-lt"/>
              </a:rPr>
              <a:t>ământ profesional</a:t>
            </a:r>
          </a:p>
          <a:p>
            <a:endParaRPr lang="ro-RO" b="1" dirty="0"/>
          </a:p>
        </p:txBody>
      </p:sp>
      <p:pic>
        <p:nvPicPr>
          <p:cNvPr id="4" name="Picture 3" descr="ISJ - Electronic Internship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4583723" y="4757081"/>
            <a:ext cx="2801815" cy="1631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315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4" y="2455984"/>
            <a:ext cx="11723077" cy="4402016"/>
          </a:xfrm>
        </p:spPr>
        <p:txBody>
          <a:bodyPr>
            <a:normAutofit/>
          </a:bodyPr>
          <a:lstStyle/>
          <a:p>
            <a:r>
              <a:rPr lang="ro-RO" dirty="0" smtClean="0"/>
              <a:t>                          </a:t>
            </a:r>
            <a:r>
              <a:rPr lang="ro-RO" sz="2400" dirty="0" smtClean="0">
                <a:latin typeface="Arial Black" panose="020B0A04020102020204" pitchFamily="34" charset="0"/>
              </a:rPr>
              <a:t>ELEVI PARTICIPANȚI LA PROIECT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 - 15 elevi calificarea - </a:t>
            </a:r>
            <a:r>
              <a:rPr lang="ro-RO" b="1" dirty="0" smtClean="0"/>
              <a:t>Electrician exploatare joasă tensiune</a:t>
            </a:r>
            <a:br>
              <a:rPr lang="ro-RO" b="1" dirty="0" smtClean="0"/>
            </a:br>
            <a:r>
              <a:rPr lang="ro-RO" b="1" dirty="0" smtClean="0"/>
              <a:t>- </a:t>
            </a:r>
            <a:r>
              <a:rPr lang="ro-RO" dirty="0" smtClean="0"/>
              <a:t>10 elevi calificarea- </a:t>
            </a:r>
            <a:r>
              <a:rPr lang="ro-RO" b="1" dirty="0" smtClean="0"/>
              <a:t>Tehnician electrician electronist auto</a:t>
            </a:r>
            <a:br>
              <a:rPr lang="ro-RO" b="1" dirty="0" smtClean="0"/>
            </a:br>
            <a:r>
              <a:rPr lang="ro-RO" sz="2000" dirty="0" smtClean="0"/>
              <a:t>profesor coordonator- </a:t>
            </a:r>
            <a:r>
              <a:rPr lang="ro-RO" sz="2000" b="1" dirty="0" smtClean="0"/>
              <a:t>Gurzun Daniela</a:t>
            </a:r>
            <a:br>
              <a:rPr lang="ro-RO" sz="2000" b="1" dirty="0" smtClean="0"/>
            </a:br>
            <a:r>
              <a:rPr lang="ro-RO" sz="2000" dirty="0" smtClean="0"/>
              <a:t>responsabil grup </a:t>
            </a:r>
            <a:r>
              <a:rPr lang="ro-RO" sz="2200" dirty="0" smtClean="0"/>
              <a:t>ț</a:t>
            </a:r>
            <a:r>
              <a:rPr lang="ro-RO" sz="2000" dirty="0" smtClean="0"/>
              <a:t>intă- profesor</a:t>
            </a:r>
            <a:r>
              <a:rPr lang="ro-RO" sz="2000" b="1" dirty="0" smtClean="0"/>
              <a:t> Ciopraga Corina</a:t>
            </a:r>
            <a:endParaRPr lang="ro-RO" sz="2000" b="1" dirty="0"/>
          </a:p>
        </p:txBody>
      </p:sp>
      <p:pic>
        <p:nvPicPr>
          <p:cNvPr id="4" name="Picture 3" descr="ISJ - Electronic Internship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246184" y="273004"/>
            <a:ext cx="2801815" cy="1631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359877"/>
            <a:ext cx="4583723" cy="5069058"/>
          </a:xfrm>
        </p:spPr>
        <p:txBody>
          <a:bodyPr>
            <a:normAutofit/>
          </a:bodyPr>
          <a:lstStyle/>
          <a:p>
            <a:r>
              <a:rPr lang="ro-R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SC. </a:t>
            </a:r>
            <a:r>
              <a:rPr lang="ro-RO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LINCAS </a:t>
            </a:r>
            <a:r>
              <a:rPr lang="ro-R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S.R.L</a:t>
            </a:r>
            <a:r>
              <a:rPr lang="ro-RO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Pașcani</a:t>
            </a:r>
            <a: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o-RO" sz="18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o-RO" sz="1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o-RO" sz="1800" b="1" dirty="0"/>
              <a:t>S.C. AUTO TRANS </a:t>
            </a:r>
            <a:r>
              <a:rPr lang="ro-RO" sz="1800" b="1" dirty="0" smtClean="0"/>
              <a:t>COM</a:t>
            </a:r>
            <a:r>
              <a:rPr lang="en-US" sz="1800" b="1" dirty="0" smtClean="0"/>
              <a:t> 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b="1" dirty="0"/>
              <a:t>S.C. TRUSTO-BIL  </a:t>
            </a:r>
            <a:r>
              <a:rPr lang="ro-RO" sz="1800" b="1" dirty="0" smtClean="0"/>
              <a:t>SRL</a:t>
            </a:r>
            <a:r>
              <a:rPr lang="en-US" sz="1800" b="1" dirty="0" smtClean="0"/>
              <a:t>    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b="1" dirty="0"/>
              <a:t/>
            </a:r>
            <a:br>
              <a:rPr lang="ro-RO" sz="1800" b="1" dirty="0"/>
            </a:br>
            <a:r>
              <a:rPr lang="ro-R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S.C. A.C.K. FLUID </a:t>
            </a:r>
            <a:r>
              <a:rPr lang="ro-RO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S.R.L.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o-RO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071" y="1088191"/>
            <a:ext cx="4976079" cy="3777622"/>
          </a:xfrm>
        </p:spPr>
        <p:txBody>
          <a:bodyPr/>
          <a:lstStyle/>
          <a:p>
            <a:r>
              <a:rPr lang="ro-RO" b="1" dirty="0"/>
              <a:t>S.C. ELECTROPUTERE </a:t>
            </a:r>
            <a:r>
              <a:rPr lang="ro-RO" b="1" dirty="0" smtClean="0"/>
              <a:t>VFU</a:t>
            </a:r>
          </a:p>
          <a:p>
            <a:endParaRPr lang="ro-RO" b="1" dirty="0"/>
          </a:p>
          <a:p>
            <a:endParaRPr lang="ro-RO" b="1" dirty="0" smtClean="0"/>
          </a:p>
          <a:p>
            <a:r>
              <a:rPr lang="ro-RO" b="1" dirty="0"/>
              <a:t>S.C. AMPER S.R.L</a:t>
            </a:r>
            <a:r>
              <a:rPr lang="ro-RO" b="1" dirty="0" smtClean="0"/>
              <a:t>.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o-RO" dirty="0" smtClean="0"/>
          </a:p>
          <a:p>
            <a:pPr>
              <a:buNone/>
            </a:pPr>
            <a:endParaRPr lang="ro-RO" dirty="0"/>
          </a:p>
          <a:p>
            <a:pPr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endParaRPr lang="ro-RO" b="1" dirty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155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b="1" dirty="0" smtClean="0"/>
              <a:t>AGENȚI ECONOMICI PARTENERI:</a:t>
            </a:r>
            <a:endParaRPr lang="ro-RO" b="1" dirty="0"/>
          </a:p>
        </p:txBody>
      </p:sp>
      <p:pic>
        <p:nvPicPr>
          <p:cNvPr id="5" name="Picture 4" descr="Logo Lin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47" y="1088191"/>
            <a:ext cx="1819362" cy="8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electroputerevfu.ro/images/LOGO%20ELP%20VF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6" y="850215"/>
            <a:ext cx="1226160" cy="12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720" y="4656406"/>
            <a:ext cx="1333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Dana\Desktop\amper-electroterm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0388" y="2456375"/>
            <a:ext cx="1117600" cy="12700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42" y="2129057"/>
            <a:ext cx="110490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4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730540" cy="179192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”ELECTRONIC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INTERNSHIPS-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Elemente Locale de Educație și Competențe </a:t>
            </a:r>
            <a:r>
              <a:rPr lang="ro-RO" sz="2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Tehnice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Readaptate la Ocupațiile și Nevoile din Industriile Competitive”, cod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POCU/90/6.13/6.14-108846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ID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</a:rPr>
              <a:t>10884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362" y="3200397"/>
            <a:ext cx="2743201" cy="1080657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ASPECTE DIN TIMPUL INSTRUIRII PRACTICE</a:t>
            </a:r>
          </a:p>
          <a:p>
            <a:pPr algn="ctr"/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CALIFICAREA ELECTRICIAN EXPLOATARE JOASA TENSIUNE</a:t>
            </a:r>
            <a:endParaRPr lang="en-US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418"/>
            <a:ext cx="4821382" cy="550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1350418"/>
            <a:ext cx="4488873" cy="550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SJ - Electronic Internshi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639233" y="4757081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28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87" y="66846"/>
            <a:ext cx="10515600" cy="576983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ASPECTE DIN TIMPUL INSTRUIRII PRACTICE</a:t>
            </a:r>
            <a:b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CALIFICAREA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ELECTRICIAN EXPLOATARE 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JOAS</a:t>
            </a:r>
            <a:r>
              <a:rPr lang="ro-RO" sz="2600" b="1" i="1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TENSIUNE</a:t>
            </a:r>
            <a:b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5" y="914400"/>
            <a:ext cx="474622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7" y="942110"/>
            <a:ext cx="4414050" cy="56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SJ - Electronic Internshi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87986" y="90573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2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6" y="198342"/>
            <a:ext cx="10703169" cy="1280890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rgbClr val="6AAC91">
                    <a:lumMod val="75000"/>
                  </a:srgbClr>
                </a:solidFill>
                <a:ea typeface="Calibri"/>
                <a:cs typeface="Times New Roman"/>
              </a:rPr>
              <a:t>”ELECTRONIC </a:t>
            </a:r>
            <a:r>
              <a:rPr lang="ro-RO" sz="2800" b="1" dirty="0" smtClean="0">
                <a:solidFill>
                  <a:srgbClr val="6AAC91">
                    <a:lumMod val="75000"/>
                  </a:srgbClr>
                </a:solidFill>
                <a:ea typeface="Calibri"/>
                <a:cs typeface="Times New Roman"/>
              </a:rPr>
              <a:t>INTERNSHIPS- </a:t>
            </a:r>
            <a:r>
              <a:rPr lang="ro-RO" sz="2800" b="1" dirty="0">
                <a:solidFill>
                  <a:srgbClr val="6AAC91">
                    <a:lumMod val="75000"/>
                  </a:srgbClr>
                </a:solidFill>
                <a:ea typeface="Calibri"/>
                <a:cs typeface="Times New Roman"/>
              </a:rPr>
              <a:t>Elemente Locale de Educație și Competențe Tehnice Readaptate la Ocupațiile și Nevoile din Industriile Competitive”, cod POCU/90/6.13/6.14-108846</a:t>
            </a:r>
            <a:r>
              <a:rPr lang="en-US" sz="2800" b="1" dirty="0">
                <a:solidFill>
                  <a:srgbClr val="6AAC91">
                    <a:lumMod val="75000"/>
                  </a:srgbClr>
                </a:solidFill>
                <a:ea typeface="Calibri"/>
                <a:cs typeface="Times New Roman"/>
              </a:rPr>
              <a:t>   </a:t>
            </a:r>
            <a:r>
              <a:rPr lang="ro-RO" sz="2800" b="1" dirty="0">
                <a:solidFill>
                  <a:srgbClr val="6AAC91">
                    <a:lumMod val="75000"/>
                  </a:srgbClr>
                </a:solidFill>
                <a:ea typeface="Calibri"/>
              </a:rPr>
              <a:t>ID 10884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008" y="1981195"/>
            <a:ext cx="3992732" cy="4191615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89" y="1522537"/>
            <a:ext cx="3922466" cy="5229954"/>
          </a:xfrm>
        </p:spPr>
      </p:pic>
      <p:sp>
        <p:nvSpPr>
          <p:cNvPr id="7" name="Text Placeholder 2"/>
          <p:cNvSpPr>
            <a:spLocks noGrp="1"/>
          </p:cNvSpPr>
          <p:nvPr>
            <p:ph sz="half" idx="2"/>
          </p:nvPr>
        </p:nvSpPr>
        <p:spPr>
          <a:xfrm>
            <a:off x="4851805" y="2148827"/>
            <a:ext cx="2399088" cy="335438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ASPECTE DIN TIMPUL INSTRUIRII PRACTICE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CALIFICAREA </a:t>
            </a:r>
            <a:r>
              <a:rPr lang="ro-RO" i="1" dirty="0" smtClean="0">
                <a:solidFill>
                  <a:schemeClr val="accent6">
                    <a:lumMod val="50000"/>
                  </a:schemeClr>
                </a:solidFill>
              </a:rPr>
              <a:t>TEHNICIAN ELECTRICIAN ELECTRONIST AUTO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 descr="ISJ - Electronic Internship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310554" y="5216769"/>
            <a:ext cx="1558187" cy="1026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4" y="1522536"/>
            <a:ext cx="3968659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969" y="820615"/>
            <a:ext cx="86399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Albertus Extra Bold" pitchFamily="34" charset="0"/>
              </a:rPr>
              <a:t>Firme de exercițiu inființate in cadrul proiectului</a:t>
            </a:r>
            <a:endParaRPr lang="en-US" sz="2400" b="1" dirty="0" smtClean="0">
              <a:latin typeface="Albertus Extra Bold" pitchFamily="34" charset="0"/>
            </a:endParaRP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Albertus Extra Bold" pitchFamily="34" charset="0"/>
              </a:rPr>
              <a:t>FE  TRIGOLIGHT SRL- </a:t>
            </a:r>
            <a:r>
              <a:rPr lang="en-US" sz="2000" dirty="0" err="1" smtClean="0">
                <a:solidFill>
                  <a:srgbClr val="0070C0"/>
                </a:solidFill>
                <a:latin typeface="Albertus Extra Bold" pitchFamily="34" charset="0"/>
              </a:rPr>
              <a:t>Repara</a:t>
            </a: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ții dispozitive de uz gospodăresc, și a echipamentelor de casă și grădină</a:t>
            </a:r>
          </a:p>
          <a:p>
            <a:pPr marL="342900" indent="-342900">
              <a:buAutoNum type="arabicPeriod"/>
            </a:pPr>
            <a:endParaRPr lang="ro-RO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>
              <a:buAutoNum type="arabicPeriod"/>
            </a:pP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FE CASA BLANCA SRL- Comerț cu ridicata a aparatelor electrice de uz gospodăresc, al aparatelor de radio și TV.</a:t>
            </a:r>
          </a:p>
          <a:p>
            <a:pPr marL="342900" indent="-342900">
              <a:buAutoNum type="arabicPeriod"/>
            </a:pPr>
            <a:endParaRPr lang="ro-RO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FE PC ELECTRONICS SRL- Repararea calculatoarelor și a echipamentelor de comunicație</a:t>
            </a:r>
            <a:endParaRPr lang="en-US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/>
            <a:r>
              <a:rPr lang="en-US" sz="2000" dirty="0" smtClean="0">
                <a:solidFill>
                  <a:srgbClr val="0070C0"/>
                </a:solidFill>
                <a:latin typeface="Albertus Extra Bold" pitchFamily="34" charset="0"/>
              </a:rPr>
              <a:t>4. </a:t>
            </a: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FE ElectroCAR SRL- Comerț cu amănuntul cu piese și accesorii pentru autovehicule</a:t>
            </a:r>
            <a:endParaRPr lang="en-US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r>
              <a:rPr lang="ro-RO" sz="2000" dirty="0" smtClean="0">
                <a:latin typeface="Albertus Extra Bold" pitchFamily="34" charset="0"/>
              </a:rPr>
              <a:t> </a:t>
            </a:r>
            <a:endParaRPr lang="ro-RO" sz="2000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0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67" y="144723"/>
            <a:ext cx="11682334" cy="631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FIRME DE EXERCI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IU </a:t>
            </a:r>
            <a: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NFIIN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ATE DE ELEVI </a:t>
            </a:r>
            <a: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N CADRUL PROIECTULUI</a:t>
            </a:r>
            <a: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o-RO" sz="31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ELECTRONIC 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INTERNSHIPS”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en-US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1" y="1097280"/>
            <a:ext cx="9017391" cy="530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SJ - Electronic Internship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158750" y="144723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10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37" y="0"/>
            <a:ext cx="10515600" cy="392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CATALOAGE DE PREZENTARE PENTRU FIRME DE EXERCI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IU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REALIZATE DE ELEVII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</a:rPr>
              <a:t>COLEGIULUI TEHNIC DE CĂI FERATE ”UNIREA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 ÎN CADRUL PROIECTULUI 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ELECTRONIC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INTERNSHIPS-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50" y="1177902"/>
            <a:ext cx="3993283" cy="55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75" y="1177902"/>
            <a:ext cx="4019550" cy="56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SJ - Electronic Internshi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572700" y="2937683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254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Albertus Extra Bold</vt:lpstr>
      <vt:lpstr>Arial</vt:lpstr>
      <vt:lpstr>Arial Black</vt:lpstr>
      <vt:lpstr>Calibri</vt:lpstr>
      <vt:lpstr>Calibri Light</vt:lpstr>
      <vt:lpstr>Cambria</vt:lpstr>
      <vt:lpstr>Century Gothic</vt:lpstr>
      <vt:lpstr>Times New Roman</vt:lpstr>
      <vt:lpstr>Wingdings 3</vt:lpstr>
      <vt:lpstr>Wisp</vt:lpstr>
      <vt:lpstr>PowerPoint Presentation</vt:lpstr>
      <vt:lpstr>                          ELEVI PARTICIPANȚI LA PROIECT    - 15 elevi calificarea - Electrician exploatare joasă tensiune - 10 elevi calificarea- Tehnician electrician electronist auto profesor coordonator- Gurzun Daniela responsabil grup țintă- profesor Ciopraga Corina</vt:lpstr>
      <vt:lpstr>SC. LINCAS S.R.L. Pașcani   S.C. AUTO TRANS COM      S.C. TRUSTO-BIL  SRL           S.C. A.C.K. FLUID S.R.L. </vt:lpstr>
      <vt:lpstr>  ”ELECTRONIC INTERNSHIPS- Elemente Locale de Educație și Competențe Tehnice Readaptate la Ocupațiile și Nevoile din Industriile Competitive”, cod POCU/90/6.13/6.14-108846   ID 10884</vt:lpstr>
      <vt:lpstr>ASPECTE DIN TIMPUL INSTRUIRII PRACTICE CALIFICAREA ELECTRICIAN EXPLOATARE JOASĂ TENSIUNE </vt:lpstr>
      <vt:lpstr>”ELECTRONIC INTERNSHIPS- Elemente Locale de Educație și Competențe Tehnice Readaptate la Ocupațiile și Nevoile din Industriile Competitive”, cod POCU/90/6.13/6.14-108846   ID 10884</vt:lpstr>
      <vt:lpstr>PowerPoint Presentation</vt:lpstr>
      <vt:lpstr>FIRME DE EXERCIȚIU ÎNFIINȚATE DE ELEVI ÎN CADRUL PROIECTULUI ” ELECTRONIC INTERNSHIPS”     </vt:lpstr>
      <vt:lpstr>CATALOAGE DE PREZENTARE PENTRU FIRME DE EXERCIȚIU  REALIZATE DE ELEVII COLEGIULUI TEHNIC DE CĂI FERATE ”UNIREA  ÎN CADRUL PROIECTULUI  ELECTRONIC INTERNSHIPS- </vt:lpstr>
      <vt:lpstr>Prezentare realizată de: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DirectorAdjunct</dc:creator>
  <cp:lastModifiedBy>DirectorAdjunct</cp:lastModifiedBy>
  <cp:revision>29</cp:revision>
  <dcterms:created xsi:type="dcterms:W3CDTF">2019-10-21T14:03:30Z</dcterms:created>
  <dcterms:modified xsi:type="dcterms:W3CDTF">2020-06-22T14:31:28Z</dcterms:modified>
</cp:coreProperties>
</file>